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3F895A-FE9E-46CD-A66B-E69E7FD204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6F78A4-8142-46CB-924A-BE41CC9936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Эмблема РТС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1255712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РОССИЙСКО-ТАДЖИКСКИЙ (СЛАВЯНСКИЙ) УНИВЕРСИТЕТ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8430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ЧЕЛОВЕЧЕСКИЙ КАПИТАЛ И  ЕГО РОЛЬ В ЭФФЕКТИВНОМ РАЗВИТИИ </a:t>
            </a:r>
            <a:r>
              <a:rPr lang="ru-RU" sz="3200" b="1" dirty="0" smtClean="0"/>
              <a:t>ЭКОНОМИКИ</a:t>
            </a:r>
          </a:p>
          <a:p>
            <a:pPr algn="ctr"/>
            <a:endParaRPr lang="ru-RU" sz="3200" b="1" dirty="0"/>
          </a:p>
          <a:p>
            <a:r>
              <a:rPr lang="ru-RU" sz="4000" b="1" dirty="0" err="1" smtClean="0"/>
              <a:t>Раджабова</a:t>
            </a:r>
            <a:r>
              <a:rPr lang="ru-RU" sz="4000" b="1" dirty="0" smtClean="0"/>
              <a:t> И.Р.,</a:t>
            </a:r>
          </a:p>
          <a:p>
            <a:r>
              <a:rPr lang="ru-RU" sz="3200" b="1" dirty="0" smtClean="0"/>
              <a:t>к.э.н., ст. преподаватель</a:t>
            </a:r>
          </a:p>
          <a:p>
            <a:r>
              <a:rPr lang="ru-RU" sz="3200" b="1" dirty="0" smtClean="0"/>
              <a:t>кафедры финансы и кредит</a:t>
            </a:r>
            <a:endParaRPr lang="ru-RU" sz="32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5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Проблема экономического роста – проблема всего мира!</a:t>
            </a:r>
            <a:endParaRPr lang="ru-RU" dirty="0"/>
          </a:p>
        </p:txBody>
      </p:sp>
      <p:pic>
        <p:nvPicPr>
          <p:cNvPr id="1026" name="Picture 2" descr="C:\Users\acer\Desktop\Рисунки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34481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27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0146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Стержнем трансформации </a:t>
            </a:r>
            <a:r>
              <a:rPr lang="ru-RU" sz="3200" dirty="0" smtClean="0">
                <a:effectLst/>
              </a:rPr>
              <a:t>экономики</a:t>
            </a:r>
            <a:r>
              <a:rPr lang="ru-RU" sz="3200" dirty="0">
                <a:effectLst/>
              </a:rPr>
              <a:t>, в том числе экономического </a:t>
            </a:r>
            <a:r>
              <a:rPr lang="ru-RU" sz="3200" dirty="0" smtClean="0">
                <a:effectLst/>
              </a:rPr>
              <a:t>роста является </a:t>
            </a:r>
            <a:r>
              <a:rPr lang="ru-RU" sz="4000" b="1" i="1" dirty="0" smtClean="0">
                <a:effectLst/>
              </a:rPr>
              <a:t>ЧЕЛОВЕК. </a:t>
            </a:r>
            <a:endParaRPr lang="ru-RU" sz="4000" b="1" i="1" dirty="0"/>
          </a:p>
        </p:txBody>
      </p:sp>
      <p:pic>
        <p:nvPicPr>
          <p:cNvPr id="2050" name="Picture 2" descr="C:\Users\acer\Desktop\Рисунки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19268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90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00000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Ч</a:t>
            </a:r>
            <a:r>
              <a:rPr lang="ru-RU" sz="2800" dirty="0" smtClean="0"/>
              <a:t>еловеческий капитал – это совокупность навыков, умений, знаний, мотиваций и других качеств, позволяющих человеку успешно осуществлять определенную профессиональную деятельность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841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ЧЕЛОВЕЧЕСКИЙ КАПИТАЛ: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/>
              <a:t>Во-первых, </a:t>
            </a:r>
            <a:r>
              <a:rPr lang="ru-RU" dirty="0" smtClean="0"/>
              <a:t> </a:t>
            </a:r>
            <a:r>
              <a:rPr lang="ru-RU" dirty="0"/>
              <a:t>это такой запас навыков, знаний, способностей, который люди целесообразно используют в той или иной сфере, что приводит к ее развитию и росту производительности труда.</a:t>
            </a:r>
          </a:p>
          <a:p>
            <a:pPr>
              <a:spcAft>
                <a:spcPts val="1200"/>
              </a:spcAft>
            </a:pPr>
            <a:r>
              <a:rPr lang="ru-RU" dirty="0"/>
              <a:t>Во-вторых, целесообразное использование данного запаса в виде высокопроизводительной деятельности закономерно приводит к росту заработков (доходов) человека.</a:t>
            </a:r>
          </a:p>
          <a:p>
            <a:r>
              <a:rPr lang="ru-RU" dirty="0"/>
              <a:t>В-третьих, благодаря увеличению доходов работник может позволить себе направить их часть на лечение, продолжение образования и т.д., в результате чего он увеличит свой потенциал (творческий, интеллектуальный, физический) и в дальнейшем еще эффективнее применит </a:t>
            </a:r>
            <a:r>
              <a:rPr lang="ru-RU" dirty="0" smtClean="0"/>
              <a:t>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48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И</a:t>
            </a:r>
            <a:r>
              <a:rPr lang="ru-RU" dirty="0" smtClean="0">
                <a:effectLst/>
              </a:rPr>
              <a:t>сточники </a:t>
            </a:r>
            <a:r>
              <a:rPr lang="ru-RU" dirty="0">
                <a:effectLst/>
              </a:rPr>
              <a:t>преумножения национального </a:t>
            </a:r>
            <a:r>
              <a:rPr lang="ru-RU" dirty="0" smtClean="0">
                <a:effectLst/>
              </a:rPr>
              <a:t>богатства: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ru-RU" dirty="0" smtClean="0"/>
              <a:t>ИНВЕСТИЦИИ в :</a:t>
            </a:r>
          </a:p>
          <a:p>
            <a:pPr marL="64008" indent="0" algn="ctr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                                     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                       </a:t>
            </a:r>
            <a:endParaRPr lang="ru-RU" dirty="0"/>
          </a:p>
        </p:txBody>
      </p:sp>
      <p:pic>
        <p:nvPicPr>
          <p:cNvPr id="3074" name="Picture 2" descr="C:\Users\acer\Desktop\Рисунк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71" y="2566070"/>
            <a:ext cx="244827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cer\Desktop\Рисунки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76" y="2566070"/>
            <a:ext cx="2156420" cy="16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cer\Desktop\Рисунки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cer\Desktop\Рисунки\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725144"/>
            <a:ext cx="3096343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63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Индекс человеческого развития в Таджикистане (1990-2012 гг</a:t>
            </a:r>
            <a:r>
              <a:rPr lang="ru-RU" dirty="0" smtClean="0">
                <a:effectLst/>
              </a:rPr>
              <a:t>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658826"/>
              </p:ext>
            </p:extLst>
          </p:nvPr>
        </p:nvGraphicFramePr>
        <p:xfrm>
          <a:off x="323528" y="2492896"/>
          <a:ext cx="8568952" cy="2304256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1990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ИЧР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0,529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0,582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0,587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0,612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0,618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0,622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53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Структура расходов домохозяйств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02400"/>
              </p:ext>
            </p:extLst>
          </p:nvPr>
        </p:nvGraphicFramePr>
        <p:xfrm>
          <a:off x="971600" y="2060848"/>
          <a:ext cx="7704855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7632"/>
                <a:gridCol w="2038078"/>
                <a:gridCol w="2039145"/>
              </a:tblGrid>
              <a:tr h="738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Питание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64,6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64,0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Здравоохранение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506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365104"/>
            <a:ext cx="8229600" cy="139903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42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96</TotalTime>
  <Words>212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      РОССИЙСКО-ТАДЖИКСКИЙ (СЛАВЯНСКИЙ) УНИВЕРСИТЕТ</vt:lpstr>
      <vt:lpstr>Проблема экономического роста – проблема всего мира!</vt:lpstr>
      <vt:lpstr>Стержнем трансформации экономики, в том числе экономического роста является ЧЕЛОВЕК. </vt:lpstr>
      <vt:lpstr>Презентация PowerPoint</vt:lpstr>
      <vt:lpstr>ЧЕЛОВЕЧЕСКИЙ КАПИТАЛ:</vt:lpstr>
      <vt:lpstr>Источники преумножения национального богатства:</vt:lpstr>
      <vt:lpstr>Индекс человеческого развития в Таджикистане (1990-2012 гг.)</vt:lpstr>
      <vt:lpstr>Структура расходов домохозяйств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РОССИЙСКО-ТАДЖИКСКИЙ (СЛАВЯНСКИЙ) УНИВЕРСИТЕТ</dc:title>
  <dc:creator>acer</dc:creator>
  <cp:lastModifiedBy>acer</cp:lastModifiedBy>
  <cp:revision>12</cp:revision>
  <dcterms:created xsi:type="dcterms:W3CDTF">2014-05-03T16:36:28Z</dcterms:created>
  <dcterms:modified xsi:type="dcterms:W3CDTF">2014-05-03T18:13:03Z</dcterms:modified>
</cp:coreProperties>
</file>